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5"/>
    <p:restoredTop sz="94681"/>
  </p:normalViewPr>
  <p:slideViewPr>
    <p:cSldViewPr snapToGrid="0" snapToObjects="1">
      <p:cViewPr>
        <p:scale>
          <a:sx n="90" d="100"/>
          <a:sy n="90" d="100"/>
        </p:scale>
        <p:origin x="114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77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30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0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638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59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35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20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35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5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26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6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D334C-65E9-854B-A321-61F0A685BE5D}" type="datetimeFigureOut">
              <a:rPr lang="de-DE" smtClean="0"/>
              <a:t>10.01.16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14F92-6A7B-3A4B-A621-EC547520D7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16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30614" y="2283072"/>
            <a:ext cx="2152026" cy="8679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Programming</a:t>
            </a:r>
            <a:endParaRPr lang="de-DE" dirty="0"/>
          </a:p>
        </p:txBody>
      </p:sp>
      <p:cxnSp>
        <p:nvCxnSpPr>
          <p:cNvPr id="4" name="Gerade Verbindung mit Pfeil 3"/>
          <p:cNvCxnSpPr>
            <a:endCxn id="2" idx="2"/>
          </p:cNvCxnSpPr>
          <p:nvPr/>
        </p:nvCxnSpPr>
        <p:spPr>
          <a:xfrm>
            <a:off x="2245360" y="2717024"/>
            <a:ext cx="14852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>
            <a:stCxn id="2" idx="6"/>
          </p:cNvCxnSpPr>
          <p:nvPr/>
        </p:nvCxnSpPr>
        <p:spPr>
          <a:xfrm flipV="1">
            <a:off x="5882640" y="2717024"/>
            <a:ext cx="14020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ylinder 6"/>
          <p:cNvSpPr/>
          <p:nvPr/>
        </p:nvSpPr>
        <p:spPr>
          <a:xfrm>
            <a:off x="1473200" y="2376664"/>
            <a:ext cx="601334" cy="68072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Zylinder 7"/>
          <p:cNvSpPr/>
          <p:nvPr/>
        </p:nvSpPr>
        <p:spPr>
          <a:xfrm>
            <a:off x="7433332" y="2376664"/>
            <a:ext cx="601334" cy="6807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022974" y="3057384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Requirements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6983106" y="3106607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Code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94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730614" y="2283072"/>
            <a:ext cx="2152026" cy="86790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Programming</a:t>
            </a:r>
            <a:endParaRPr lang="de-DE" dirty="0"/>
          </a:p>
        </p:txBody>
      </p:sp>
      <p:cxnSp>
        <p:nvCxnSpPr>
          <p:cNvPr id="4" name="Gerade Verbindung mit Pfeil 3"/>
          <p:cNvCxnSpPr>
            <a:endCxn id="2" idx="2"/>
          </p:cNvCxnSpPr>
          <p:nvPr/>
        </p:nvCxnSpPr>
        <p:spPr>
          <a:xfrm>
            <a:off x="2245360" y="2717024"/>
            <a:ext cx="14852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/>
          <p:cNvCxnSpPr>
            <a:stCxn id="2" idx="6"/>
          </p:cNvCxnSpPr>
          <p:nvPr/>
        </p:nvCxnSpPr>
        <p:spPr>
          <a:xfrm flipV="1">
            <a:off x="5882640" y="2717024"/>
            <a:ext cx="14020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ylinder 6"/>
          <p:cNvSpPr/>
          <p:nvPr/>
        </p:nvSpPr>
        <p:spPr>
          <a:xfrm>
            <a:off x="1473200" y="2376664"/>
            <a:ext cx="601334" cy="68072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Zylinder 7"/>
          <p:cNvSpPr/>
          <p:nvPr/>
        </p:nvSpPr>
        <p:spPr>
          <a:xfrm>
            <a:off x="7433332" y="2376664"/>
            <a:ext cx="601334" cy="6807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1022974" y="3057384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Requirements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6983106" y="3106607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Logic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6707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592320" y="2600960"/>
            <a:ext cx="3027680" cy="6502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592320" y="5384800"/>
            <a:ext cx="3027680" cy="6502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Logic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69045">
            <a:off x="5120641" y="3708400"/>
            <a:ext cx="1120523" cy="1046480"/>
          </a:xfrm>
          <a:prstGeom prst="rect">
            <a:avLst/>
          </a:prstGeom>
        </p:spPr>
      </p:pic>
      <p:sp>
        <p:nvSpPr>
          <p:cNvPr id="5" name="Legende mit Linie (1) 4"/>
          <p:cNvSpPr/>
          <p:nvPr/>
        </p:nvSpPr>
        <p:spPr>
          <a:xfrm>
            <a:off x="7620000" y="3865880"/>
            <a:ext cx="1981200" cy="365760"/>
          </a:xfrm>
          <a:prstGeom prst="borderCallout1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Mind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Gap!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0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>
          <a:xfrm>
            <a:off x="4592320" y="5131491"/>
            <a:ext cx="3027680" cy="9039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mtClean="0">
                <a:solidFill>
                  <a:schemeClr val="tx1"/>
                </a:solidFill>
              </a:rPr>
              <a:t>Implementation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592320" y="4155106"/>
            <a:ext cx="3027680" cy="9781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dirty="0" smtClean="0">
                <a:solidFill>
                  <a:schemeClr val="tx1"/>
                </a:solidFill>
              </a:rPr>
              <a:t>Solution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design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592320" y="3251199"/>
            <a:ext cx="3027680" cy="9039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de-DE" dirty="0" smtClean="0">
                <a:solidFill>
                  <a:schemeClr val="tx1"/>
                </a:solidFill>
              </a:rPr>
              <a:t>Problem </a:t>
            </a:r>
            <a:r>
              <a:rPr lang="de-DE" dirty="0" err="1" smtClean="0">
                <a:solidFill>
                  <a:schemeClr val="tx1"/>
                </a:solidFill>
              </a:rPr>
              <a:t>analysis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592320" y="2600960"/>
            <a:ext cx="3027680" cy="6502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592320" y="6040785"/>
            <a:ext cx="3027680" cy="6502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Logic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22634">
            <a:off x="4659195" y="3410092"/>
            <a:ext cx="972067" cy="65824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010" y="4185587"/>
            <a:ext cx="904614" cy="88833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196" y="5190787"/>
            <a:ext cx="908867" cy="761950"/>
          </a:xfrm>
          <a:prstGeom prst="rect">
            <a:avLst/>
          </a:prstGeom>
        </p:spPr>
      </p:pic>
      <p:cxnSp>
        <p:nvCxnSpPr>
          <p:cNvPr id="15" name="Gekrümmte Verbindung 14"/>
          <p:cNvCxnSpPr/>
          <p:nvPr/>
        </p:nvCxnSpPr>
        <p:spPr>
          <a:xfrm rot="16200000" flipH="1">
            <a:off x="4386248" y="3680792"/>
            <a:ext cx="3216305" cy="2153920"/>
          </a:xfrm>
          <a:prstGeom prst="curvedConnector3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3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045948" y="2336800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Problem </a:t>
            </a:r>
            <a:r>
              <a:rPr lang="de-DE" sz="1200" dirty="0" err="1" smtClean="0"/>
              <a:t>analysis</a:t>
            </a:r>
            <a:endParaRPr lang="de-DE" sz="1200" dirty="0"/>
          </a:p>
        </p:txBody>
      </p:sp>
      <p:cxnSp>
        <p:nvCxnSpPr>
          <p:cNvPr id="3" name="Gerade Verbindung mit Pfeil 2"/>
          <p:cNvCxnSpPr>
            <a:endCxn id="2" idx="2"/>
          </p:cNvCxnSpPr>
          <p:nvPr/>
        </p:nvCxnSpPr>
        <p:spPr>
          <a:xfrm>
            <a:off x="1463040" y="2767825"/>
            <a:ext cx="582908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>
            <a:stCxn id="2" idx="6"/>
          </p:cNvCxnSpPr>
          <p:nvPr/>
        </p:nvCxnSpPr>
        <p:spPr>
          <a:xfrm flipV="1">
            <a:off x="3568054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943442" y="2335335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Solution design</a:t>
            </a:r>
            <a:endParaRPr lang="de-DE" sz="1200" dirty="0"/>
          </a:p>
        </p:txBody>
      </p:sp>
      <p:sp>
        <p:nvSpPr>
          <p:cNvPr id="8" name="Oval 7"/>
          <p:cNvSpPr/>
          <p:nvPr/>
        </p:nvSpPr>
        <p:spPr>
          <a:xfrm>
            <a:off x="7840936" y="2335336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 smtClean="0"/>
              <a:t>Implemen-tation</a:t>
            </a:r>
            <a:endParaRPr lang="de-DE" sz="1200" dirty="0"/>
          </a:p>
        </p:txBody>
      </p:sp>
      <p:sp>
        <p:nvSpPr>
          <p:cNvPr id="11" name="Magnetplattenspeicher 10"/>
          <p:cNvSpPr/>
          <p:nvPr/>
        </p:nvSpPr>
        <p:spPr>
          <a:xfrm>
            <a:off x="4077948" y="2569705"/>
            <a:ext cx="355600" cy="39624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?</a:t>
            </a:r>
            <a:endParaRPr lang="de-DE" dirty="0"/>
          </a:p>
        </p:txBody>
      </p:sp>
      <p:cxnSp>
        <p:nvCxnSpPr>
          <p:cNvPr id="12" name="Gerade Verbindung mit Pfeil 11"/>
          <p:cNvCxnSpPr>
            <a:stCxn id="11" idx="4"/>
            <a:endCxn id="7" idx="2"/>
          </p:cNvCxnSpPr>
          <p:nvPr/>
        </p:nvCxnSpPr>
        <p:spPr>
          <a:xfrm flipV="1">
            <a:off x="4433548" y="2767824"/>
            <a:ext cx="5098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22" idx="6"/>
          </p:cNvCxnSpPr>
          <p:nvPr/>
        </p:nvCxnSpPr>
        <p:spPr>
          <a:xfrm flipV="1">
            <a:off x="6465548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gnetplattenspeicher 22"/>
          <p:cNvSpPr/>
          <p:nvPr/>
        </p:nvSpPr>
        <p:spPr>
          <a:xfrm>
            <a:off x="6975442" y="2569705"/>
            <a:ext cx="355600" cy="39624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?</a:t>
            </a:r>
            <a:endParaRPr lang="de-DE" dirty="0"/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7331042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9363042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ylinder 28"/>
          <p:cNvSpPr/>
          <p:nvPr/>
        </p:nvSpPr>
        <p:spPr>
          <a:xfrm>
            <a:off x="861706" y="2427464"/>
            <a:ext cx="601334" cy="68072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Zylinder 29"/>
          <p:cNvSpPr/>
          <p:nvPr/>
        </p:nvSpPr>
        <p:spPr>
          <a:xfrm>
            <a:off x="9872936" y="2427464"/>
            <a:ext cx="601334" cy="6807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2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045948" y="2336800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Problem </a:t>
            </a:r>
            <a:r>
              <a:rPr lang="de-DE" sz="1200" dirty="0" err="1" smtClean="0"/>
              <a:t>analysis</a:t>
            </a:r>
            <a:endParaRPr lang="de-DE" sz="1200" dirty="0"/>
          </a:p>
        </p:txBody>
      </p:sp>
      <p:cxnSp>
        <p:nvCxnSpPr>
          <p:cNvPr id="3" name="Gerade Verbindung mit Pfeil 2"/>
          <p:cNvCxnSpPr>
            <a:endCxn id="2" idx="2"/>
          </p:cNvCxnSpPr>
          <p:nvPr/>
        </p:nvCxnSpPr>
        <p:spPr>
          <a:xfrm>
            <a:off x="1463040" y="2767825"/>
            <a:ext cx="582908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>
            <a:stCxn id="2" idx="6"/>
          </p:cNvCxnSpPr>
          <p:nvPr/>
        </p:nvCxnSpPr>
        <p:spPr>
          <a:xfrm flipV="1">
            <a:off x="3568054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943442" y="2335335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Solution design</a:t>
            </a:r>
            <a:endParaRPr lang="de-DE" sz="1200" dirty="0"/>
          </a:p>
        </p:txBody>
      </p:sp>
      <p:sp>
        <p:nvSpPr>
          <p:cNvPr id="8" name="Oval 7"/>
          <p:cNvSpPr/>
          <p:nvPr/>
        </p:nvSpPr>
        <p:spPr>
          <a:xfrm>
            <a:off x="7840936" y="2335336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 smtClean="0"/>
              <a:t>Implemen-tation</a:t>
            </a:r>
            <a:endParaRPr lang="de-DE" sz="1200" dirty="0"/>
          </a:p>
        </p:txBody>
      </p:sp>
      <p:sp>
        <p:nvSpPr>
          <p:cNvPr id="11" name="Magnetplattenspeicher 10"/>
          <p:cNvSpPr/>
          <p:nvPr/>
        </p:nvSpPr>
        <p:spPr>
          <a:xfrm>
            <a:off x="4077948" y="2569705"/>
            <a:ext cx="355600" cy="39624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?</a:t>
            </a:r>
            <a:endParaRPr lang="de-DE" dirty="0"/>
          </a:p>
        </p:txBody>
      </p:sp>
      <p:cxnSp>
        <p:nvCxnSpPr>
          <p:cNvPr id="12" name="Gerade Verbindung mit Pfeil 11"/>
          <p:cNvCxnSpPr>
            <a:stCxn id="11" idx="4"/>
            <a:endCxn id="7" idx="2"/>
          </p:cNvCxnSpPr>
          <p:nvPr/>
        </p:nvCxnSpPr>
        <p:spPr>
          <a:xfrm flipV="1">
            <a:off x="4433548" y="2767824"/>
            <a:ext cx="5098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22" idx="6"/>
          </p:cNvCxnSpPr>
          <p:nvPr/>
        </p:nvCxnSpPr>
        <p:spPr>
          <a:xfrm flipV="1">
            <a:off x="6465548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gnetplattenspeicher 22"/>
          <p:cNvSpPr/>
          <p:nvPr/>
        </p:nvSpPr>
        <p:spPr>
          <a:xfrm>
            <a:off x="6975442" y="2569705"/>
            <a:ext cx="355600" cy="396240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7331042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9363042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ylinder 28"/>
          <p:cNvSpPr/>
          <p:nvPr/>
        </p:nvSpPr>
        <p:spPr>
          <a:xfrm>
            <a:off x="861706" y="2427464"/>
            <a:ext cx="601334" cy="68072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Zylinder 29"/>
          <p:cNvSpPr/>
          <p:nvPr/>
        </p:nvSpPr>
        <p:spPr>
          <a:xfrm>
            <a:off x="9872936" y="2427464"/>
            <a:ext cx="601334" cy="6807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6402349" y="2965945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Functions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65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045948" y="2336800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Problem </a:t>
            </a:r>
            <a:r>
              <a:rPr lang="de-DE" sz="1200" dirty="0" err="1" smtClean="0"/>
              <a:t>analysis</a:t>
            </a:r>
            <a:endParaRPr lang="de-DE" sz="1200" dirty="0"/>
          </a:p>
        </p:txBody>
      </p:sp>
      <p:cxnSp>
        <p:nvCxnSpPr>
          <p:cNvPr id="3" name="Gerade Verbindung mit Pfeil 2"/>
          <p:cNvCxnSpPr>
            <a:endCxn id="2" idx="2"/>
          </p:cNvCxnSpPr>
          <p:nvPr/>
        </p:nvCxnSpPr>
        <p:spPr>
          <a:xfrm>
            <a:off x="1463040" y="2767825"/>
            <a:ext cx="582908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/>
          <p:cNvCxnSpPr>
            <a:stCxn id="2" idx="6"/>
          </p:cNvCxnSpPr>
          <p:nvPr/>
        </p:nvCxnSpPr>
        <p:spPr>
          <a:xfrm flipV="1">
            <a:off x="3568054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943442" y="2335335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Solution design</a:t>
            </a:r>
            <a:endParaRPr lang="de-DE" sz="1200" dirty="0"/>
          </a:p>
        </p:txBody>
      </p:sp>
      <p:sp>
        <p:nvSpPr>
          <p:cNvPr id="8" name="Oval 7"/>
          <p:cNvSpPr/>
          <p:nvPr/>
        </p:nvSpPr>
        <p:spPr>
          <a:xfrm>
            <a:off x="7840936" y="2335336"/>
            <a:ext cx="1522106" cy="8649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 err="1" smtClean="0"/>
              <a:t>Implemen-tation</a:t>
            </a:r>
            <a:endParaRPr lang="de-DE" sz="1200" dirty="0"/>
          </a:p>
        </p:txBody>
      </p:sp>
      <p:sp>
        <p:nvSpPr>
          <p:cNvPr id="11" name="Magnetplattenspeicher 10"/>
          <p:cNvSpPr/>
          <p:nvPr/>
        </p:nvSpPr>
        <p:spPr>
          <a:xfrm>
            <a:off x="4077948" y="2569705"/>
            <a:ext cx="355600" cy="396240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2" name="Gerade Verbindung mit Pfeil 11"/>
          <p:cNvCxnSpPr>
            <a:stCxn id="11" idx="4"/>
            <a:endCxn id="7" idx="2"/>
          </p:cNvCxnSpPr>
          <p:nvPr/>
        </p:nvCxnSpPr>
        <p:spPr>
          <a:xfrm flipV="1">
            <a:off x="4433548" y="2767824"/>
            <a:ext cx="5098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22" idx="6"/>
          </p:cNvCxnSpPr>
          <p:nvPr/>
        </p:nvCxnSpPr>
        <p:spPr>
          <a:xfrm flipV="1">
            <a:off x="6465548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gnetplattenspeicher 22"/>
          <p:cNvSpPr/>
          <p:nvPr/>
        </p:nvSpPr>
        <p:spPr>
          <a:xfrm>
            <a:off x="6975442" y="2569705"/>
            <a:ext cx="355600" cy="396240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7331042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9363042" y="2767825"/>
            <a:ext cx="509894" cy="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ylinder 28"/>
          <p:cNvSpPr/>
          <p:nvPr/>
        </p:nvSpPr>
        <p:spPr>
          <a:xfrm>
            <a:off x="861706" y="2427464"/>
            <a:ext cx="601334" cy="68072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Zylinder 29"/>
          <p:cNvSpPr/>
          <p:nvPr/>
        </p:nvSpPr>
        <p:spPr>
          <a:xfrm>
            <a:off x="9872936" y="2427464"/>
            <a:ext cx="601334" cy="68072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6402349" y="2965945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Functions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3513896" y="2965945"/>
            <a:ext cx="150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Functions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7130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4384502" y="3718328"/>
            <a:ext cx="3027680" cy="9039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Implementation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384502" y="2741943"/>
            <a:ext cx="3027680" cy="97811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tx1"/>
                </a:solidFill>
              </a:rPr>
              <a:t>Solution design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4384502" y="1838036"/>
            <a:ext cx="3027680" cy="9039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Problem </a:t>
            </a:r>
            <a:r>
              <a:rPr lang="de-DE" dirty="0" err="1" smtClean="0">
                <a:solidFill>
                  <a:schemeClr val="tx1"/>
                </a:solidFill>
              </a:rPr>
              <a:t>analysis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384502" y="1187797"/>
            <a:ext cx="3027680" cy="6502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Requirements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384502" y="4627622"/>
            <a:ext cx="3027680" cy="6502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Logic</a:t>
            </a:r>
            <a:endParaRPr lang="de-DE" dirty="0"/>
          </a:p>
        </p:txBody>
      </p:sp>
      <p:sp>
        <p:nvSpPr>
          <p:cNvPr id="11" name="Oval 10"/>
          <p:cNvSpPr/>
          <p:nvPr/>
        </p:nvSpPr>
        <p:spPr>
          <a:xfrm>
            <a:off x="4487372" y="2542727"/>
            <a:ext cx="457200" cy="3777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/>
          <p:cNvSpPr/>
          <p:nvPr/>
        </p:nvSpPr>
        <p:spPr>
          <a:xfrm>
            <a:off x="5066492" y="2589683"/>
            <a:ext cx="416274" cy="30721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/>
        </p:nvSpPr>
        <p:spPr>
          <a:xfrm>
            <a:off x="5604686" y="2553087"/>
            <a:ext cx="584128" cy="37771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/>
          <p:cNvSpPr/>
          <p:nvPr/>
        </p:nvSpPr>
        <p:spPr>
          <a:xfrm>
            <a:off x="6264800" y="2563448"/>
            <a:ext cx="492974" cy="338422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/>
          <p:cNvSpPr/>
          <p:nvPr/>
        </p:nvSpPr>
        <p:spPr>
          <a:xfrm>
            <a:off x="6846853" y="2521912"/>
            <a:ext cx="457200" cy="43467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/>
          <p:cNvSpPr/>
          <p:nvPr/>
        </p:nvSpPr>
        <p:spPr>
          <a:xfrm>
            <a:off x="4479189" y="3650618"/>
            <a:ext cx="209783" cy="1354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/>
          <p:cNvSpPr/>
          <p:nvPr/>
        </p:nvSpPr>
        <p:spPr>
          <a:xfrm>
            <a:off x="4720489" y="3645849"/>
            <a:ext cx="271708" cy="1354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/>
          <p:cNvSpPr/>
          <p:nvPr/>
        </p:nvSpPr>
        <p:spPr>
          <a:xfrm>
            <a:off x="5023714" y="3619521"/>
            <a:ext cx="218931" cy="18683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/>
          <p:cNvSpPr/>
          <p:nvPr/>
        </p:nvSpPr>
        <p:spPr>
          <a:xfrm>
            <a:off x="5282909" y="3619521"/>
            <a:ext cx="294478" cy="18683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/>
          <p:cNvSpPr/>
          <p:nvPr/>
        </p:nvSpPr>
        <p:spPr>
          <a:xfrm>
            <a:off x="5617788" y="3632066"/>
            <a:ext cx="235494" cy="16174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/>
          <p:cNvSpPr/>
          <p:nvPr/>
        </p:nvSpPr>
        <p:spPr>
          <a:xfrm>
            <a:off x="5886698" y="3652346"/>
            <a:ext cx="271708" cy="1354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/>
          <p:cNvSpPr/>
          <p:nvPr/>
        </p:nvSpPr>
        <p:spPr>
          <a:xfrm>
            <a:off x="6199979" y="3622128"/>
            <a:ext cx="294478" cy="18683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/>
          <p:cNvSpPr/>
          <p:nvPr/>
        </p:nvSpPr>
        <p:spPr>
          <a:xfrm>
            <a:off x="6534721" y="3645230"/>
            <a:ext cx="209783" cy="1354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/>
          <p:cNvSpPr/>
          <p:nvPr/>
        </p:nvSpPr>
        <p:spPr>
          <a:xfrm>
            <a:off x="6785012" y="3619521"/>
            <a:ext cx="218931" cy="18683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/>
          <p:cNvSpPr/>
          <p:nvPr/>
        </p:nvSpPr>
        <p:spPr>
          <a:xfrm>
            <a:off x="7044451" y="3648765"/>
            <a:ext cx="271708" cy="13542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Legende mit Linie (1) 25"/>
          <p:cNvSpPr/>
          <p:nvPr/>
        </p:nvSpPr>
        <p:spPr>
          <a:xfrm>
            <a:off x="7945117" y="2050473"/>
            <a:ext cx="1821287" cy="594342"/>
          </a:xfrm>
          <a:prstGeom prst="borderCallout1">
            <a:avLst>
              <a:gd name="adj1" fmla="val 18750"/>
              <a:gd name="adj2" fmla="val -8333"/>
              <a:gd name="adj3" fmla="val 114831"/>
              <a:gd name="adj4" fmla="val -47461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Coarse</a:t>
            </a:r>
            <a:r>
              <a:rPr lang="de-DE" dirty="0" smtClean="0"/>
              <a:t> </a:t>
            </a:r>
            <a:r>
              <a:rPr lang="de-DE" dirty="0" err="1" smtClean="0"/>
              <a:t>grained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scope</a:t>
            </a:r>
            <a:endParaRPr lang="de-DE" dirty="0"/>
          </a:p>
        </p:txBody>
      </p:sp>
      <p:sp>
        <p:nvSpPr>
          <p:cNvPr id="27" name="Legende mit Linie (1) 26"/>
          <p:cNvSpPr/>
          <p:nvPr/>
        </p:nvSpPr>
        <p:spPr>
          <a:xfrm>
            <a:off x="7945117" y="3987401"/>
            <a:ext cx="1821287" cy="634834"/>
          </a:xfrm>
          <a:prstGeom prst="borderCallout1">
            <a:avLst>
              <a:gd name="adj1" fmla="val 18750"/>
              <a:gd name="adj2" fmla="val -8333"/>
              <a:gd name="adj3" fmla="val -44735"/>
              <a:gd name="adj4" fmla="val -4197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Fine </a:t>
            </a:r>
            <a:r>
              <a:rPr lang="de-DE" dirty="0" err="1" smtClean="0"/>
              <a:t>grained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 </a:t>
            </a:r>
            <a:r>
              <a:rPr lang="de-DE" dirty="0" err="1" smtClean="0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17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72" y="5231983"/>
            <a:ext cx="2343708" cy="94902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59472">
            <a:off x="1572854" y="582971"/>
            <a:ext cx="1364046" cy="94826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24392">
            <a:off x="2707388" y="848028"/>
            <a:ext cx="1331949" cy="888872"/>
          </a:xfrm>
          <a:prstGeom prst="rect">
            <a:avLst/>
          </a:prstGeom>
          <a:effectLst>
            <a:outerShdw blurRad="50800" dist="76200" dir="5400000" sx="95000" sy="95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43993">
            <a:off x="2321577" y="683405"/>
            <a:ext cx="1283368" cy="762000"/>
          </a:xfrm>
          <a:prstGeom prst="rect">
            <a:avLst/>
          </a:prstGeom>
          <a:effectLst>
            <a:outerShdw blurRad="50800" dist="76200" dir="624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5118784" y="3563112"/>
            <a:ext cx="598381" cy="76242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/>
          <p:cNvSpPr/>
          <p:nvPr/>
        </p:nvSpPr>
        <p:spPr>
          <a:xfrm rot="761111">
            <a:off x="4252420" y="2501033"/>
            <a:ext cx="948424" cy="59913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3781546" y="2233625"/>
            <a:ext cx="642324" cy="60001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/>
          <p:cNvSpPr/>
          <p:nvPr/>
        </p:nvSpPr>
        <p:spPr>
          <a:xfrm>
            <a:off x="4693814" y="2911244"/>
            <a:ext cx="656702" cy="6192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/>
          <p:cNvSpPr/>
          <p:nvPr/>
        </p:nvSpPr>
        <p:spPr>
          <a:xfrm rot="3141208">
            <a:off x="5090219" y="3180697"/>
            <a:ext cx="759443" cy="54520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973" y="1669168"/>
            <a:ext cx="2481879" cy="300891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033654" y="4658487"/>
            <a:ext cx="363458" cy="23782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Bild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528" y="4166412"/>
            <a:ext cx="1784528" cy="216348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 rot="735693">
            <a:off x="6336828" y="4817426"/>
            <a:ext cx="263448" cy="15776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/>
          <p:cNvSpPr/>
          <p:nvPr/>
        </p:nvSpPr>
        <p:spPr>
          <a:xfrm rot="4417734">
            <a:off x="6676229" y="5083214"/>
            <a:ext cx="307794" cy="1298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/>
          <p:cNvSpPr/>
          <p:nvPr/>
        </p:nvSpPr>
        <p:spPr>
          <a:xfrm rot="20563342">
            <a:off x="6536481" y="4896310"/>
            <a:ext cx="225716" cy="31670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/>
          <p:cNvSpPr/>
          <p:nvPr/>
        </p:nvSpPr>
        <p:spPr>
          <a:xfrm rot="896891">
            <a:off x="6571463" y="5197845"/>
            <a:ext cx="263448" cy="15776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/>
          <p:cNvSpPr/>
          <p:nvPr/>
        </p:nvSpPr>
        <p:spPr>
          <a:xfrm rot="1676730">
            <a:off x="6715656" y="5322021"/>
            <a:ext cx="307794" cy="12980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/>
          <p:cNvSpPr/>
          <p:nvPr/>
        </p:nvSpPr>
        <p:spPr>
          <a:xfrm rot="21290908">
            <a:off x="8200516" y="5437494"/>
            <a:ext cx="263448" cy="157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/>
          <p:cNvSpPr/>
          <p:nvPr/>
        </p:nvSpPr>
        <p:spPr>
          <a:xfrm rot="21309552">
            <a:off x="8372175" y="5399678"/>
            <a:ext cx="307794" cy="12980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/>
          <p:cNvSpPr/>
          <p:nvPr/>
        </p:nvSpPr>
        <p:spPr>
          <a:xfrm rot="16200000">
            <a:off x="8628068" y="5407758"/>
            <a:ext cx="225716" cy="31670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/>
          <p:cNvSpPr/>
          <p:nvPr/>
        </p:nvSpPr>
        <p:spPr>
          <a:xfrm rot="735693">
            <a:off x="8842077" y="5572164"/>
            <a:ext cx="263448" cy="15776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1101082" y="4137172"/>
            <a:ext cx="150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Problem </a:t>
            </a:r>
            <a:r>
              <a:rPr lang="de-DE" sz="1400" dirty="0" err="1" smtClean="0"/>
              <a:t>analysis</a:t>
            </a:r>
            <a:endParaRPr lang="de-DE" sz="1400" dirty="0" smtClean="0"/>
          </a:p>
          <a:p>
            <a:pPr algn="ctr"/>
            <a:r>
              <a:rPr lang="de-DE" sz="1400" dirty="0" smtClean="0"/>
              <a:t>aka </a:t>
            </a:r>
            <a:r>
              <a:rPr lang="de-DE" sz="1400" dirty="0" err="1" smtClean="0"/>
              <a:t>story</a:t>
            </a:r>
            <a:r>
              <a:rPr lang="de-DE" sz="1400" dirty="0" smtClean="0"/>
              <a:t> </a:t>
            </a:r>
            <a:r>
              <a:rPr lang="de-DE" sz="1400" dirty="0" err="1" smtClean="0"/>
              <a:t>slicing</a:t>
            </a:r>
            <a:endParaRPr lang="de-DE" sz="1400" dirty="0"/>
          </a:p>
        </p:txBody>
      </p:sp>
      <p:sp>
        <p:nvSpPr>
          <p:cNvPr id="30" name="Textfeld 29"/>
          <p:cNvSpPr txBox="1"/>
          <p:nvPr/>
        </p:nvSpPr>
        <p:spPr>
          <a:xfrm>
            <a:off x="3204879" y="5141670"/>
            <a:ext cx="182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Solution design</a:t>
            </a:r>
          </a:p>
          <a:p>
            <a:pPr algn="ctr"/>
            <a:r>
              <a:rPr lang="de-DE" sz="1400" dirty="0" smtClean="0"/>
              <a:t>aka </a:t>
            </a:r>
            <a:r>
              <a:rPr lang="de-DE" sz="1400" dirty="0" err="1" smtClean="0"/>
              <a:t>data-flow</a:t>
            </a:r>
            <a:r>
              <a:rPr lang="de-DE" sz="1400" dirty="0" smtClean="0"/>
              <a:t> design</a:t>
            </a:r>
            <a:endParaRPr lang="de-DE" sz="1400" dirty="0" smtClean="0"/>
          </a:p>
        </p:txBody>
      </p:sp>
      <p:sp>
        <p:nvSpPr>
          <p:cNvPr id="31" name="Textfeld 30"/>
          <p:cNvSpPr txBox="1"/>
          <p:nvPr/>
        </p:nvSpPr>
        <p:spPr>
          <a:xfrm>
            <a:off x="6830454" y="5944881"/>
            <a:ext cx="150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Implementation aka </a:t>
            </a:r>
            <a:r>
              <a:rPr lang="de-DE" sz="1400" dirty="0" err="1" smtClean="0"/>
              <a:t>coding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56968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Macintosh PowerPoint</Application>
  <PresentationFormat>Breitbild</PresentationFormat>
  <Paragraphs>42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Ein Microsoft Office-Anwender</dc:creator>
  <cp:lastModifiedBy>Ein Microsoft Office-Anwender</cp:lastModifiedBy>
  <cp:revision>17</cp:revision>
  <dcterms:created xsi:type="dcterms:W3CDTF">2016-01-09T17:25:22Z</dcterms:created>
  <dcterms:modified xsi:type="dcterms:W3CDTF">2016-01-12T15:01:31Z</dcterms:modified>
</cp:coreProperties>
</file>